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814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299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98389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0107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28455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8239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8354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90918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124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563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7053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382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9561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951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3471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305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755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FC270-ECAD-4E4F-B047-AEF1CC07A2E5}" type="datetimeFigureOut">
              <a:rPr lang="ru-RU" smtClean="0"/>
              <a:t>06.10.2024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82C8C-E204-43F0-90DF-053E576DE7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0981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4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C42F3C-D7EC-4FBC-BD3B-EB720F961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9912" y="969963"/>
            <a:ext cx="8791575" cy="2387600"/>
          </a:xfrm>
        </p:spPr>
        <p:txBody>
          <a:bodyPr>
            <a:normAutofit fontScale="90000"/>
          </a:bodyPr>
          <a:lstStyle/>
          <a:p>
            <a:pPr algn="r"/>
            <a:r>
              <a:rPr lang="ru-RU" b="1" dirty="0"/>
              <a:t>ГЛАВНЫЕ ТЕХНИЧЕСКИЕ ДОСТИЖЕНИЯ 20-го ВЕКА В ОБЛАСТИ КОНДИЦИОНИРОВАНИЯ И ОХЛАЖДЕНИЯ ВОЗДУХА</a:t>
            </a:r>
            <a:br>
              <a:rPr lang="ru-RU" dirty="0"/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76B981-826A-4C3F-BC99-533A853F4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9850" y="5735637"/>
            <a:ext cx="5591174" cy="1046163"/>
          </a:xfrm>
        </p:spPr>
        <p:txBody>
          <a:bodyPr>
            <a:normAutofit/>
          </a:bodyPr>
          <a:lstStyle/>
          <a:p>
            <a:pPr algn="r"/>
            <a:r>
              <a:rPr lang="ru-RU" dirty="0"/>
              <a:t>Подготовил студент группы пи-15</a:t>
            </a:r>
          </a:p>
          <a:p>
            <a:pPr algn="r"/>
            <a:r>
              <a:rPr lang="ru-RU" dirty="0"/>
              <a:t>Мартынов </a:t>
            </a:r>
            <a:r>
              <a:rPr lang="ru-RU" dirty="0" err="1"/>
              <a:t>в.а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70247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0C1D03-5450-45C0-88A7-17F7235A3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ru-RU" dirty="0"/>
              <a:t>Задачи реферата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11E85B-23E3-4636-983F-CF14C9AD0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Изучение исторического развития технического прогресса в области кондиционирования и охлаждения воздуха</a:t>
            </a:r>
          </a:p>
          <a:p>
            <a:pPr lvl="0"/>
            <a:r>
              <a:rPr lang="ru-RU" dirty="0"/>
              <a:t>Выявление ключевых фигур, внесших значительный вклад в эту область</a:t>
            </a:r>
          </a:p>
          <a:p>
            <a:pPr lvl="0"/>
            <a:r>
              <a:rPr lang="ru-RU" dirty="0"/>
              <a:t>Оценка современного состояния данной области науки и техники</a:t>
            </a:r>
          </a:p>
          <a:p>
            <a:pPr lvl="0"/>
            <a:r>
              <a:rPr lang="ru-RU" dirty="0"/>
              <a:t>Анализ перспектив развития данного направления в будущем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843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854374-C6AC-454C-8934-2DE92E14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b="1" dirty="0"/>
              <a:t>Хронология развития систем охлаждения и кондиционирования воздуха</a:t>
            </a:r>
            <a:br>
              <a:rPr lang="ru-RU" b="1" dirty="0"/>
            </a:br>
            <a:br>
              <a:rPr lang="ru-RU" b="1" dirty="0"/>
            </a:br>
            <a:r>
              <a:rPr lang="ru-RU" sz="2200" b="1" dirty="0"/>
              <a:t>Международные достижения</a:t>
            </a:r>
            <a:br>
              <a:rPr lang="ru-RU" b="1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555BC50-C4F7-49B3-905C-DE4305D35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463" y="2097088"/>
            <a:ext cx="2755961" cy="37290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05DA8D-B51E-44C1-8315-3AF2EBEDE38C}"/>
              </a:ext>
            </a:extLst>
          </p:cNvPr>
          <p:cNvSpPr txBox="1"/>
          <p:nvPr/>
        </p:nvSpPr>
        <p:spPr>
          <a:xfrm>
            <a:off x="1541462" y="6054816"/>
            <a:ext cx="2755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Фердинанд </a:t>
            </a:r>
            <a:r>
              <a:rPr lang="ru-RU" dirty="0" err="1"/>
              <a:t>Карре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2D6F748-C178-46D0-91BF-59CEC91DB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603" y="2097088"/>
            <a:ext cx="6459322" cy="37290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D3DC90-B9E4-4E2C-90AF-74CD3BC1EB29}"/>
              </a:ext>
            </a:extLst>
          </p:cNvPr>
          <p:cNvSpPr txBox="1"/>
          <p:nvPr/>
        </p:nvSpPr>
        <p:spPr>
          <a:xfrm>
            <a:off x="6516598" y="6054816"/>
            <a:ext cx="2755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Машина </a:t>
            </a:r>
            <a:r>
              <a:rPr lang="ru-RU" dirty="0" err="1"/>
              <a:t>Карре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8793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7DE217-F141-404D-BAB3-B4547B4EE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650" y="1081087"/>
            <a:ext cx="3752850" cy="4695825"/>
          </a:xfrm>
          <a:prstGeom prst="rect">
            <a:avLst/>
          </a:prstGeom>
        </p:spPr>
      </p:pic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A092DA01-CAF9-4108-942D-6C68C93D2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057400"/>
            <a:ext cx="48768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BA5F93-1019-446D-A864-10E1E798EE58}"/>
              </a:ext>
            </a:extLst>
          </p:cNvPr>
          <p:cNvSpPr txBox="1"/>
          <p:nvPr/>
        </p:nvSpPr>
        <p:spPr>
          <a:xfrm>
            <a:off x="1638300" y="4800600"/>
            <a:ext cx="4219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Американская фирма, приступившая к производству машины «</a:t>
            </a:r>
            <a:r>
              <a:rPr lang="ru-RU" dirty="0" err="1"/>
              <a:t>Одифрен</a:t>
            </a:r>
            <a:r>
              <a:rPr lang="ru-RU" dirty="0"/>
              <a:t>» для бытовых холодильников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B4EF49-0EA2-49DA-B7D8-D5B62E036D27}"/>
              </a:ext>
            </a:extLst>
          </p:cNvPr>
          <p:cNvSpPr txBox="1"/>
          <p:nvPr/>
        </p:nvSpPr>
        <p:spPr>
          <a:xfrm>
            <a:off x="6657975" y="5962650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Холодильник с машиной «</a:t>
            </a:r>
            <a:r>
              <a:rPr lang="ru-RU" dirty="0" err="1"/>
              <a:t>Одифрен</a:t>
            </a:r>
            <a:r>
              <a:rPr lang="ru-RU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629730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0BE8E8-CA41-4364-9AFC-6723EAA7A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b="1" dirty="0"/>
              <a:t>Развитие холодильной промышленности периода СССР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DD8CEF-9141-49B4-BC25-283335BE955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912" y="3168015"/>
            <a:ext cx="1327343" cy="2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 descr="Холодильник Север">
            <a:extLst>
              <a:ext uri="{FF2B5EF4-FFF2-40B4-BE49-F238E27FC236}">
                <a16:creationId xmlns:a16="http://schemas.microsoft.com/office/drawing/2014/main" id="{61F153FF-DA02-4D16-BC4D-0F14DE7D37B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298" y="2341562"/>
            <a:ext cx="2662238" cy="3017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2" name="Picture 4" descr="Холодильник ЗИС-Москва">
            <a:extLst>
              <a:ext uri="{FF2B5EF4-FFF2-40B4-BE49-F238E27FC236}">
                <a16:creationId xmlns:a16="http://schemas.microsoft.com/office/drawing/2014/main" id="{D1C84C96-C72B-4DF9-BFB0-56B0D5AF6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484" y="2341562"/>
            <a:ext cx="2514336" cy="3017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2DDD97-B366-44AF-B093-3270AAE29F05}"/>
              </a:ext>
            </a:extLst>
          </p:cNvPr>
          <p:cNvSpPr txBox="1"/>
          <p:nvPr/>
        </p:nvSpPr>
        <p:spPr>
          <a:xfrm>
            <a:off x="7753484" y="5600700"/>
            <a:ext cx="251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ЗИС-Москва «ДХ-2»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BB41B0-31E7-4487-8DDA-7840FF15C7A4}"/>
              </a:ext>
            </a:extLst>
          </p:cNvPr>
          <p:cNvSpPr txBox="1"/>
          <p:nvPr/>
        </p:nvSpPr>
        <p:spPr>
          <a:xfrm>
            <a:off x="4284200" y="5600700"/>
            <a:ext cx="251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«Север»</a:t>
            </a:r>
          </a:p>
        </p:txBody>
      </p:sp>
      <p:pic>
        <p:nvPicPr>
          <p:cNvPr id="2054" name="Picture 6" descr="Дореволюционный холодильник-ледник">
            <a:extLst>
              <a:ext uri="{FF2B5EF4-FFF2-40B4-BE49-F238E27FC236}">
                <a16:creationId xmlns:a16="http://schemas.microsoft.com/office/drawing/2014/main" id="{41FC4AA0-96BD-453A-A3FD-735CC84B33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71" t="41619" r="36143" b="41048"/>
          <a:stretch/>
        </p:blipFill>
        <p:spPr bwMode="auto">
          <a:xfrm>
            <a:off x="1400272" y="2097088"/>
            <a:ext cx="1952625" cy="86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CC1FE3-5C9F-45B1-8A7C-4C0932A9EF67}"/>
              </a:ext>
            </a:extLst>
          </p:cNvPr>
          <p:cNvSpPr txBox="1"/>
          <p:nvPr/>
        </p:nvSpPr>
        <p:spPr>
          <a:xfrm>
            <a:off x="1119415" y="5562917"/>
            <a:ext cx="2514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Первый Российский холодильник</a:t>
            </a:r>
          </a:p>
        </p:txBody>
      </p:sp>
    </p:spTree>
    <p:extLst>
      <p:ext uri="{BB962C8B-B14F-4D97-AF65-F5344CB8AC3E}">
        <p14:creationId xmlns:p14="http://schemas.microsoft.com/office/powerpoint/2010/main" val="419317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93CE0D-4F99-445C-8E10-69C5C9173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b="1" dirty="0"/>
              <a:t>Выдающиеся ученые в области холодильной промышленности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11EB12-BF98-4939-AB83-A27E21222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352" y="2097088"/>
            <a:ext cx="2755961" cy="37290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B47243-DAB2-4DD1-8776-379E95833D14}"/>
              </a:ext>
            </a:extLst>
          </p:cNvPr>
          <p:cNvSpPr txBox="1"/>
          <p:nvPr/>
        </p:nvSpPr>
        <p:spPr>
          <a:xfrm>
            <a:off x="2857351" y="6054816"/>
            <a:ext cx="2755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Фердинанд </a:t>
            </a:r>
            <a:r>
              <a:rPr lang="ru-RU" dirty="0" err="1"/>
              <a:t>Карре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9FA6554-C216-4E71-883E-4BCD78BD3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2" y="2097087"/>
            <a:ext cx="2844504" cy="37290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25F1B5-ECDB-4A0F-A4E8-1014243DAF87}"/>
              </a:ext>
            </a:extLst>
          </p:cNvPr>
          <p:cNvSpPr txBox="1"/>
          <p:nvPr/>
        </p:nvSpPr>
        <p:spPr>
          <a:xfrm>
            <a:off x="6094412" y="6054816"/>
            <a:ext cx="2755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Карл Линде</a:t>
            </a:r>
          </a:p>
        </p:txBody>
      </p:sp>
    </p:spTree>
    <p:extLst>
      <p:ext uri="{BB962C8B-B14F-4D97-AF65-F5344CB8AC3E}">
        <p14:creationId xmlns:p14="http://schemas.microsoft.com/office/powerpoint/2010/main" val="1259640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93CE0D-4F99-445C-8E10-69C5C9173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b="1" dirty="0"/>
              <a:t>Выдающиеся ученые в области холодильной промышленности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83B8014-253C-4769-ABEE-33869BC55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049" y="2176462"/>
            <a:ext cx="2695575" cy="36214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EEE098-2DF0-4FEE-8C02-C94C890707FE}"/>
              </a:ext>
            </a:extLst>
          </p:cNvPr>
          <p:cNvSpPr txBox="1"/>
          <p:nvPr/>
        </p:nvSpPr>
        <p:spPr>
          <a:xfrm>
            <a:off x="2305049" y="5877282"/>
            <a:ext cx="2755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/>
              <a:t>Цыдзик</a:t>
            </a:r>
            <a:r>
              <a:rPr lang="ru-RU" dirty="0"/>
              <a:t> Владимир Евгеньевич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A696F2C-BB38-4B8C-87AF-960BD5252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2176462"/>
            <a:ext cx="2655726" cy="36214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818B19-1BAA-4530-A2AC-437B3C52E7A6}"/>
              </a:ext>
            </a:extLst>
          </p:cNvPr>
          <p:cNvSpPr txBox="1"/>
          <p:nvPr/>
        </p:nvSpPr>
        <p:spPr>
          <a:xfrm>
            <a:off x="6833965" y="5877282"/>
            <a:ext cx="2755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Бармин Владимир Павлович</a:t>
            </a:r>
          </a:p>
        </p:txBody>
      </p:sp>
    </p:spTree>
    <p:extLst>
      <p:ext uri="{BB962C8B-B14F-4D97-AF65-F5344CB8AC3E}">
        <p14:creationId xmlns:p14="http://schemas.microsoft.com/office/powerpoint/2010/main" val="711537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FC5E37-E2B4-442C-89C6-C28801B55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b="1" dirty="0"/>
              <a:t>Современное состояние холодильной промышленности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46B06-BF0E-4F54-97D2-A1C336F7B647}"/>
              </a:ext>
            </a:extLst>
          </p:cNvPr>
          <p:cNvSpPr txBox="1"/>
          <p:nvPr/>
        </p:nvSpPr>
        <p:spPr>
          <a:xfrm>
            <a:off x="1400175" y="2343150"/>
            <a:ext cx="4972050" cy="3681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Энергоэффективность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Экологичность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Автоматизация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Цифровизация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Развитие новых материалов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A159544-A7F0-4F6F-A8E4-435E335A9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484" y="1967214"/>
            <a:ext cx="2568133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367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659B79-9C91-4637-AC17-9E786BE2B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Перспективы развития холодильной промышленности в XXI веке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3D1C5E-2DCB-4E5A-B2CE-10FC724267AF}"/>
              </a:ext>
            </a:extLst>
          </p:cNvPr>
          <p:cNvSpPr txBox="1"/>
          <p:nvPr/>
        </p:nvSpPr>
        <p:spPr>
          <a:xfrm>
            <a:off x="1438275" y="2476500"/>
            <a:ext cx="5591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/>
              <a:t>Освоение новых областей применения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8689D1-F5C6-454D-BE9D-F349CEBE9671}"/>
              </a:ext>
            </a:extLst>
          </p:cNvPr>
          <p:cNvSpPr txBox="1"/>
          <p:nvPr/>
        </p:nvSpPr>
        <p:spPr>
          <a:xfrm>
            <a:off x="4552951" y="3607743"/>
            <a:ext cx="676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/>
              <a:t>Разработка и внедрение цифровых технологий</a:t>
            </a:r>
            <a:r>
              <a:rPr lang="ru-RU" dirty="0"/>
              <a:t>, в том числе ИИ, для более эффективного использования систем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8FE39-CAE8-4BFF-BEF8-86BB9017CF8C}"/>
              </a:ext>
            </a:extLst>
          </p:cNvPr>
          <p:cNvSpPr txBox="1"/>
          <p:nvPr/>
        </p:nvSpPr>
        <p:spPr>
          <a:xfrm>
            <a:off x="2333625" y="5015986"/>
            <a:ext cx="6343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/>
              <a:t>Создание более экологичных и энергоэффективных систем</a:t>
            </a:r>
          </a:p>
        </p:txBody>
      </p:sp>
    </p:spTree>
    <p:extLst>
      <p:ext uri="{BB962C8B-B14F-4D97-AF65-F5344CB8AC3E}">
        <p14:creationId xmlns:p14="http://schemas.microsoft.com/office/powerpoint/2010/main" val="34940456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70</TotalTime>
  <Words>175</Words>
  <Application>Microsoft Office PowerPoint</Application>
  <PresentationFormat>Широкоэкранный</PresentationFormat>
  <Paragraphs>33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Arial</vt:lpstr>
      <vt:lpstr>Tw Cen MT</vt:lpstr>
      <vt:lpstr>Контур</vt:lpstr>
      <vt:lpstr>ГЛАВНЫЕ ТЕХНИЧЕСКИЕ ДОСТИЖЕНИЯ 20-го ВЕКА В ОБЛАСТИ КОНДИЦИОНИРОВАНИЯ И ОХЛАЖДЕНИЯ ВОЗДУХА </vt:lpstr>
      <vt:lpstr>Задачи реферата</vt:lpstr>
      <vt:lpstr>Хронология развития систем охлаждения и кондиционирования воздуха  Международные достижения </vt:lpstr>
      <vt:lpstr>Презентация PowerPoint</vt:lpstr>
      <vt:lpstr>Развитие холодильной промышленности периода СССР</vt:lpstr>
      <vt:lpstr>Выдающиеся ученые в области холодильной промышленности</vt:lpstr>
      <vt:lpstr>Выдающиеся ученые в области холодильной промышленности</vt:lpstr>
      <vt:lpstr>Современное состояние холодильной промышленности</vt:lpstr>
      <vt:lpstr>Перспективы развития холодильной промышленности в XXI веке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ГЛАВНЫЕ ТЕХНИЧЕСКИЕ ДОСТИЖЕНИЯ 20-го ВЕКА В ОБЛАСТИ КОНДИЦИОНИРОВАНИЯ И ОХЛАЖДЕНИЯ ВОЗДУХА</dc:title>
  <dc:creator>Viktor Martynov</dc:creator>
  <cp:lastModifiedBy>Viktor Martynov</cp:lastModifiedBy>
  <cp:revision>4</cp:revision>
  <dcterms:created xsi:type="dcterms:W3CDTF">2024-10-06T14:34:37Z</dcterms:created>
  <dcterms:modified xsi:type="dcterms:W3CDTF">2024-10-06T15:44:47Z</dcterms:modified>
</cp:coreProperties>
</file>

<file path=docProps/thumbnail.jpeg>
</file>